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069" r:id="rId14"/>
    <p:sldId id="2145706107" r:id="rId15"/>
    <p:sldId id="2145706075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36" clrIdx="0">
    <p:extLst>
      <p:ext uri="{19B8F6BF-5375-455C-9EA6-DF929625EA0E}">
        <p15:presenceInfo xmlns:p15="http://schemas.microsoft.com/office/powerpoint/2012/main" userId="Legi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6391" y="1924"/>
    <p:text>## hien thi thong tin mentor len trang chinh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```
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'R1'
GROUP BY u.id, u.name, location, jobtitle, u.role_id
ORDER BY average_rating DESC;
```
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
```
## Lay mentor theo jobtitle va top rating
```sql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'R1' and j.name = 'Senior Software Engineaer'
GROUP BY u.id, u.name, u.location_id, j.name, u.role_id
ORDER BY average_rating DESC;
```
## Lay mentor theo ten company
SELECT 
u.name,
l.name as location,
c.name as company,
c.img as imgcompany ,
COALESCE(AVG(f.rating),0)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 c.name = 'bbv'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208" y="2506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234" y="3497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234" y="3593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392" y="829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'U1') as total_programs,
    (SELECT COUNT(*)
     FROM Review fm
     LEFT JOIN Program p ON fm.receiver_id = p.id
     LEFT JOIN Challenge c ON fm.receiver_id = c.id
     LEFT JOIN Course co ON fm.receiver_id = co.id
     WHERE p.mentor_id = 'U1' OR c.mentor_id = 'U1' OR co.mentor_id = 'U1') as total_feedback,
    (SELECT COUNT(DISTINCT pu.user_id) 
     FROM Program p 
     JOIN ProgramUser pu ON p.id = pu.program_id 
     WHERE p.mentor_id = 'U1') as total_users_in_programs,
    (SELECT COUNT(*) 
     FROM Follow 
     WHERE followee_id = 'U1') as total_followers,
    (SELECT 
     COALESCE(AVG(fm.rating),0)
     FROM Review fm
     LEFT JOIN Program p ON fm.receiver_id = p.id
     LEFT JOIN Challenge c ON fm.receiver_id = c.id
     LEFT JOIN Course co ON fm.receiver_id = co.id
     WHERE p.mentor_id = 'U1' OR c.mentor_id = 'U1' OR co.mentor_id = 'U1') as average_rating
FROM Userr u 
JOIN Jobtitle j on u.jobtitle_id = j.id
WHERE u.id = 'U1';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202" y="1418"/>
    <p:text>SELECT 
    p.id,
    p.name,
    p.price,
    AVG(f.rating) AS total_rating
FROM 
    Review f
JOIN 
    Program p ON f.receiver_id = p.id
JOIN 
    Userr sender ON f.sender_id = sender.id
WHERE 
    p.mentor_id = 'U2'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271" y="3249"/>
    <p:text>## lay experience cua 1 user
```sql
SELECT 
    j.name as jobtitle,
    c.name AS company_name,
    e.type
FROM 
    Experience e
JOIN 
    Company c ON e.company_id = c.id
JOIN 
	Jobtitle j on e.jobtitle_id = j.id
WHERE 
    e.user_id = 'U4'
UNION
SELECT 
    p.name AS jobtitle,
    u.name AS company_name,
    'Training' AS type
FROM 
    ProgramUser pu
JOIN 
    Program p ON pu.program_id = p.id
JOIN 
    Userr u ON p.mentor_id = u.id
WHERE 
    pu.user_id = 'U4' and pu.status ='Completed';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649" y="3231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'S3'
LEFT JOIN Course c ON st.source_id = c.id AND st.sourcetype_id = 'S1'
LEFT JOIN Challenge ch ON st.source_id = ch.id AND st.sourcetype_id = 'S2'
WHERE ci.user_id = 'U3';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014" y="3231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'S3'
LEFT JOIN Challenge C ON FM.receiver_id = C.id AND fm.sourcetype_id = 'S2'
LEFT JOIN Course CO ON FM.receiver_id = CO.id AND fm.sourcetype_id = 'S1'
WHERE 
    P.mentor_id = 'U2' OR 
    C.mentor_id = 'U2' OR 
    CO.mentor_id = 'U2';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00:19.583" idx="3">
    <p:pos x="4706" y="1880"/>
    <p:text>## SELECT ALL FOLLOWER
```sql
SELECT u.name,l.name,DATE(f.datefollow)
FROM followuser f
JOIN userr u on f.follower_id = u.id
JOIN location l on u.location_id = l.id
WHERE f.followee_id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23.915" idx="8">
    <p:pos x="4496" y="893"/>
    <p:text>## Dem so luong tat ca follower
```sql
SELECT count(*) 
FROM Follow f 
WHERE 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50.962" idx="9">
    <p:pos x="6666" y="964"/>
    <p:text>## dem new follower
SELECT COUNT(*) AS newuser
FROM followuser f
WHERE DATE(f.datefollow) = CURDATE();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18">
    <p:pos x="4711" y="753"/>
    <p:text>SELECT count(*) FROM post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19">
    <p:pos x="5564" y="71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24.151" idx="20">
    <p:pos x="5725" y="1852"/>
    <p:text>SELECT * FROM post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21">
    <p:pos x="5619" y="3109"/>
    <p:text>SELECT *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22">
    <p:pos x="6575" y="766"/>
    <p:text>WITH combined_views AS (
    SELECT views FROM Post
    UNION ALL
    SELECT views FROM Event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r.name as role,
    (SELECT COUNT(*) 
     FROM Follow 
     WHERE follower_id = 'U3') as total_followers
FROM Userr u 
JOIN Jobtitle j on u.jobtitle_id = j.id
JOIN Location l on u.location_id = l.id
JOIN Role r on u.role_id = r.id
WHERE u.id = 'U3';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4:46.397" idx="10">
    <p:pos x="5982" y="657"/>
    <p:text>SELECT ci.id AS CertID, 
       ci.credentialcode, 
       ci.certified_at, 
       COALESCE(p.name, c.name, ch.name) AS CertName
FROM CredentialIssued ci
JOIN SourceTemplate st ON ci.sourcetemplate_id = st.id
LEFT JOIN Program p ON st.source_id = p.id AND st.sourcetype_id = 'S3'
LEFT JOIN Course c ON st.source_id = c.id AND st.sourcetype_id = 'S1'
LEFT JOIN Challenge ch ON st.source_id = ch.id AND st.sourcetype_id = 'S2'
WHERE ci.user_id = 'U3';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5:26.237" idx="11">
    <p:pos x="5636" y="663"/>
    <p:text>SELECT 
    j.name as jobtitle,
    c.name AS company_name,
    e.type
FROM 
    Experience e
JOIN 
    Company c ON e.company_id = c.id
JOIN 
	Jobtitle j on e.jobtitle_id = j.id
WHERE 
    e.user_id = 'U4'
UNION
SELECT 
    p.name AS jobtitle,
    u.name AS company_name,
    'Training' AS type
FROM 
    ProgramUser pu
JOIN 
    Program p ON pu.program_id = p.id
JOIN 
    Userr u ON p.mentor_id = u.id
WHERE 
    pu.user_id = 'U4' and pu.status ='Completed';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-- Total Users
    (SELECT COUNT(*) FROM Userr) AS TotalUsers,
    -- Users This Month
    (SELECT COUNT(*) FROM Userr
     WHERE MONTH(createAt) = MONTH(CURRENT_DATE) 
       AND YEAR(createAt) = YEAR(CURRENT_DATE)) AS UsersThisMonth,
    -- Percentage Change This Month
    ROUND(
        ((SELECT COUNT(*) FROM Userr
          WHERE MONTH(createAt) = MONTH(CURRENT_DATE) 
            AND YEAR(createAt) = YEAR(CURRENT_DATE)) -
         (SELECT COUNT(*) FROM Userr
          WHERE MONTH(createAt) = MONTH(CURRENT_DATE) - 1 
            AND YEAR(createAt) = YEAR(CURRENT_DATE))
        ) / (SELECT COUNT(*) FROM Userr 
             WHERE MONTH(createAt) = MONTH(CURRENT_DATE) - 1 
               AND YEAR(createAt) = YEAR(CURRENT_DATE)) * 100, 2
    ) AS PercentageChangeThisMonth,
    -- Users This Week
    (SELECT COUNT(*) FROM Userr
     WHERE YEARWEEK(createAt, 1) = YEARWEEK(CURRENT_DATE, 1)) AS UsersThisWeek,
    -- Percentage Change This Week
    ROUND(
        ((SELECT COUNT(*) FROM Userr 
          WHERE YEARWEEK(createAt, 1) = YEARWEEK(CURRENT_DATE, 1)) -
         (SELECT COUNT(*) FROM Userr
          WHERE YEARWEEK(createAt, 1) = YEARWEEK(CURRENT_DATE, 1) - 1)
        ) / (SELECT COUNT(*) FROM Userr
             WHERE YEARWEEK(createAt, 1) = YEARWEEK(CURRENT_DATE, 1) - 1)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'R2' THEN 1 ELSE 0 END) AS TotalMentees,
    -- Total Mentors
    SUM(CASE WHEN role_id = 'R1' THEN 1 ELSE 0 END) AS TotalMentors,
    -- Percentage of Mentees
    ROUND(
        (SUM(CASE WHEN role_id = 'R2' THEN 1 ELSE 0 END) / COUNT(*)) * 100, 2
    ) AS PercentageMentees,
    -- Percentage of Mentors
    ROUND(
        (SUM(CASE WHEN role_id = 'R1' THEN 1 ELSE 0 END) / COUNT(*)) * 100,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 
     ) AS TotalMentor,
    -- Percentage Change in Mentors This Month
    ROUND(
        (
            (SELECT COUNT(*) FROM Userr
             WHERE role_id = 'R1' 
               AND MONTH(createAt) = MONTH(CURRENT_DATE) 
               AND YEAR(createAt) = YEAR(CURRENT_DATE)) -
            (SELECT COUNT(*) FROM Userr
             WHERE role_id = 'R1' 
               AND MONTH(createAt) = MONTH(CURRENT_DATE) - 1 
               AND YEAR(createAt) = YEAR(CURRENT_DATE))
        ) / NULLIF(
            (SELECT COUNT(*) FROM Userr
             WHERE role_id = 'R1' 
               AND MONTH(createAt) = MONTH(CURRENT_DATE) - 1 
               AND YEAR(createAt) = YEAR(CURRENT_DATE)), 0
        ) * 100, 2
    )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 
     ) AS TotalMentor,
    -- Percentage Change in Mentors This Month
    ROUND(
        (
            (SELECT COUNT(*) FROM Userr
             WHERE role_id = 'R2' 
               AND MONTH(createAt) = MONTH(CURRENT_DATE) 
               AND YEAR(createAt) = YEAR(CURRENT_DATE)) -
            (SELECT COUNT(*) FROM Userr
             WHERE role_id = 'R2' 
               AND MONTH(createAt) = MONTH(CURRENT_DATE) - 1 
               AND YEAR(createAt) = YEAR(CURRENT_DATE))
        ) / NULLIF(
            (SELECT COUNT(*) FROM Userr
             WHERE role_id = 'R2' 
               AND MONTH(createAt) = MONTH(CURRENT_DATE) - 1 
               AND YEAR(createAt) = YEAR(CURRENT_DATE)), 0
        ) * 100, 2
    )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Userr2 
     WHERE role_id = 'R1' 
       AND WEEK(createAt, 1) = WEEK(CURRENT_DATE, 1) 
       AND YEAR(createAt) = YEAR(CURRENT_DATE)) AS TotalMentorsThisWeek,
    -- Percentage Change in Mentors This Week vs Last Week
    CASE 
        WHEN (SELECT COUNT(*) FROM Userr2 
              WHERE role_id = 'R1' 
                AND WEEK(createAt, 1) = WEEK(CURRENT_DATE - INTERVAL 1 WEEK, 1) 
                AND YEAR(createAt) = YEAR(CURRENT_DATE - INTERVAL 1 WEEK)) = 0
        THEN 100.00
        ELSE ROUND(
            (
                (SELECT COUNT(*) FROM Userr2 
                 WHERE role_id = 'R1' 
                   AND WEEK(createAt, 1) = WEEK(CURRENT_DATE, 1) 
                   AND YEAR(createAt) = YEAR(CURRENT_DATE)) -
                (SELECT COUNT(*) FROM Userr2 
                 WHERE role_id = 'R1' 
                   AND WEEK(createAt, 1) = WEEK(CURRENT_DATE - INTERVAL 1 WEEK, 1) 
                   AND YEAR(createAt) = YEAR(CURRENT_DATE - INTERVAL 1 WEEK))
            ) / NULLIF(
                (SELECT COUNT(*) FROM Userr2 
                 WHERE role_id = 'R1' 
                   AND WEEK(createAt, 1) = WEEK(CURRENT_DATE - INTERVAL 1 WEEK, 1) 
                   AND YEAR(createAt) = YEAR(CURRENT_DATE - INTERVAL 1 WEEK)),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WEEK(createAt, 1) = WEEK(CURRENT_DATE, 1) 
       AND YEAR(createAt) = YEAR(CURRENT_DATE)) AS TotalMentorsThisWeek,
    -- Percentage Change in Mentors This Week vs Last Week
    CASE 
        WHEN (SELECT COUNT(*) FROM Userr2 
              WHERE role_id = 'R2' 
                AND WEEK(createAt, 1) = WEEK(CURRENT_DATE - INTERVAL 1 WEEK, 1) 
                AND YEAR(createAt) = YEAR(CURRENT_DATE - INTERVAL 1 WEEK)) = 0
        THEN 100.00
        ELSE ROUND(
            (
                (SELECT COUNT(*) FROM Userr 
                 WHERE role_id = 'R2' 
                   AND WEEK(createAt, 1) = WEEK(CURRENT_DATE, 1) 
                   AND YEAR(createAt) = YEAR(CURRENT_DATE)) -
                (SELECT COUNT(*) FROM Userr
                 WHERE role_id = 'R2' 
                   AND WEEK(createAt, 1) = WEEK(CURRENT_DATE - INTERVAL 1 WEEK, 1) 
                   AND YEAR(createAt) = YEAR(CURRENT_DATE - INTERVAL 1 WEEK))
            ) / NULLIF(
                (SELECT COUNT(*) FROM Userr
                 WHERE role_id = 'R2' 
                   AND WEEK(createAt, 1) = WEEK(CURRENT_DATE - INTERVAL 1 WEEK, 1) 
                   AND YEAR(createAt) = YEAR(CURRENT_DATE - INTERVAL 1 WEEK)),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AgeGroup,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28.06.2024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SELECT ALL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f.follower_id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Dem so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luong</a:t>
            </a:r>
            <a:r>
              <a:rPr lang="en-US" sz="1200" b="0" kern="0" noProof="0" dirty="0">
                <a:solidFill>
                  <a:schemeClr val="bg1"/>
                </a:solidFill>
              </a:rPr>
              <a:t> tat ca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22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1" y="184125"/>
            <a:ext cx="3481446" cy="739420"/>
          </a:xfrm>
        </p:spPr>
        <p:txBody>
          <a:bodyPr/>
          <a:lstStyle/>
          <a:p>
            <a:r>
              <a:rPr lang="en-GB" noProof="0" dirty="0"/>
              <a:t>Mentor Man</a:t>
            </a:r>
            <a:r>
              <a:rPr lang="en-GB" dirty="0"/>
              <a:t>age Followers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9A419-BEE4-59F3-71C7-C44EF000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34" y="0"/>
            <a:ext cx="71717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B03E-8864-B6F0-DC7E-98BB475F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28" y="1414970"/>
            <a:ext cx="3622506" cy="4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 Post/Event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A1A16-D9A2-8F5D-C99A-9BBE1C73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57" y="0"/>
            <a:ext cx="68484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FED66-26E5-4859-01F1-CB87279D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0" y="0"/>
            <a:ext cx="5844654" cy="710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7727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3477A-D9B2-A3CC-7D79-71273D8C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01" y="0"/>
            <a:ext cx="5890149" cy="833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729FB-FAE9-E1FB-FCD2-7A2E088B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56"/>
            <a:ext cx="5793011" cy="11034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8" y="1739695"/>
            <a:ext cx="5297612" cy="60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4651</TotalTime>
  <Words>533</Words>
  <Application>Microsoft Office PowerPoint</Application>
  <PresentationFormat>Widescreen</PresentationFormat>
  <Paragraphs>110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Followers</vt:lpstr>
      <vt:lpstr>Mentor Manage Post/Event 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Legion</cp:lastModifiedBy>
  <cp:revision>87</cp:revision>
  <dcterms:created xsi:type="dcterms:W3CDTF">2023-03-02T06:20:39Z</dcterms:created>
  <dcterms:modified xsi:type="dcterms:W3CDTF">2024-06-28T09:07:34Z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